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6639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4860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716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86499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6129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58152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070823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032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17177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4507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7549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6241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4372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0213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074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7207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A7916-1122-4398-8DDD-573FC9409498}" type="datetimeFigureOut">
              <a:rPr lang="ru-BY" smtClean="0"/>
              <a:t>13.12.2021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745DCC0-30DA-4AAF-A270-695C33F12131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8927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5626F-3F8A-48B9-88BC-475DF7896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080622"/>
            <a:ext cx="8915399" cy="2696760"/>
          </a:xfrm>
        </p:spPr>
        <p:txBody>
          <a:bodyPr>
            <a:noAutofit/>
          </a:bodyPr>
          <a:lstStyle/>
          <a:p>
            <a:r>
              <a:rPr lang="ru-RU" sz="4400" dirty="0"/>
              <a:t>Разработка пользовательских интерфейсов информационного сайта аренды жилья</a:t>
            </a:r>
            <a:endParaRPr lang="ru-BY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44EFDF-F500-4821-A270-7FA2DD2A4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Выполнил:</a:t>
            </a:r>
          </a:p>
          <a:p>
            <a:r>
              <a:rPr lang="ru-RU" dirty="0"/>
              <a:t>Студент 2 курса 1 группы</a:t>
            </a:r>
          </a:p>
          <a:p>
            <a:r>
              <a:rPr lang="ru-RU" dirty="0" err="1"/>
              <a:t>Шкабров</a:t>
            </a:r>
            <a:r>
              <a:rPr lang="ru-RU" dirty="0"/>
              <a:t> Данила Сергеевич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6927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CDEA52-2AC2-467D-A1C3-FCBD021DF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0" y="2599858"/>
            <a:ext cx="6644640" cy="377116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A0868C-8A66-485E-8E71-DE329F62FA55}"/>
              </a:ext>
            </a:extLst>
          </p:cNvPr>
          <p:cNvSpPr/>
          <p:nvPr/>
        </p:nvSpPr>
        <p:spPr>
          <a:xfrm>
            <a:off x="1305017" y="169480"/>
            <a:ext cx="991635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Прототип страницы «О нас»    «О сайте»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2172A6DF-02A2-4A6E-8FEA-CC9EE781A710}"/>
              </a:ext>
            </a:extLst>
          </p:cNvPr>
          <p:cNvSpPr/>
          <p:nvPr/>
        </p:nvSpPr>
        <p:spPr>
          <a:xfrm>
            <a:off x="5113537" y="1384915"/>
            <a:ext cx="381741" cy="30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4947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14B84D-16B7-4EBA-B93D-0DCF3B682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05" y="2575891"/>
            <a:ext cx="6590190" cy="362379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CD48072-FC46-4295-B6F9-D8AAF551B9EF}"/>
              </a:ext>
            </a:extLst>
          </p:cNvPr>
          <p:cNvSpPr/>
          <p:nvPr/>
        </p:nvSpPr>
        <p:spPr>
          <a:xfrm>
            <a:off x="1305017" y="169480"/>
            <a:ext cx="991635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Прототип страницы «Регистрация»</a:t>
            </a:r>
          </a:p>
        </p:txBody>
      </p:sp>
    </p:spTree>
    <p:extLst>
      <p:ext uri="{BB962C8B-B14F-4D97-AF65-F5344CB8AC3E}">
        <p14:creationId xmlns:p14="http://schemas.microsoft.com/office/powerpoint/2010/main" val="139365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AE2A71-BF86-453B-BB39-E3D8F7220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810" y="2315777"/>
            <a:ext cx="227838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EE0A41A-DF1A-4294-880C-32F9126C24F2}"/>
              </a:ext>
            </a:extLst>
          </p:cNvPr>
          <p:cNvSpPr/>
          <p:nvPr/>
        </p:nvSpPr>
        <p:spPr>
          <a:xfrm>
            <a:off x="1137821" y="480199"/>
            <a:ext cx="991635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Логотип сайта «</a:t>
            </a:r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Landlord</a:t>
            </a:r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2423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7DF5B2-03E4-4336-A04A-FEFD26515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90" y="2978089"/>
            <a:ext cx="5341620" cy="28194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7165DB-277B-4BAA-825F-F69CDD3C85A4}"/>
              </a:ext>
            </a:extLst>
          </p:cNvPr>
          <p:cNvSpPr/>
          <p:nvPr/>
        </p:nvSpPr>
        <p:spPr>
          <a:xfrm>
            <a:off x="1137821" y="506830"/>
            <a:ext cx="991635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Шрифт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01878C-E56B-493D-91C5-2D35DB63C872}"/>
              </a:ext>
            </a:extLst>
          </p:cNvPr>
          <p:cNvSpPr/>
          <p:nvPr/>
        </p:nvSpPr>
        <p:spPr>
          <a:xfrm>
            <a:off x="2955556" y="1603960"/>
            <a:ext cx="62808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3600" b="1" cap="none" spc="0" dirty="0">
                <a:ln/>
                <a:solidFill>
                  <a:schemeClr val="accent4"/>
                </a:solidFill>
                <a:effectLst/>
              </a:rPr>
              <a:t>Шрифт логотипа и сайта:</a:t>
            </a:r>
          </a:p>
          <a:p>
            <a:pPr algn="ctr"/>
            <a:r>
              <a:rPr lang="en-US" sz="3600" b="1" dirty="0" err="1">
                <a:ln/>
                <a:solidFill>
                  <a:schemeClr val="accent4"/>
                </a:solidFill>
              </a:rPr>
              <a:t>Swis</a:t>
            </a:r>
            <a:r>
              <a:rPr lang="ru-RU" sz="3600" b="1" dirty="0">
                <a:ln/>
                <a:solidFill>
                  <a:schemeClr val="accent4"/>
                </a:solidFill>
              </a:rPr>
              <a:t>721</a:t>
            </a:r>
            <a:r>
              <a:rPr lang="en-US" sz="3600" b="1" dirty="0">
                <a:ln/>
                <a:solidFill>
                  <a:schemeClr val="accent4"/>
                </a:solidFill>
              </a:rPr>
              <a:t> BT</a:t>
            </a:r>
            <a:endParaRPr lang="ru-RU" sz="36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824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8E6530-D613-43F4-8770-3C5009842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062657"/>
            <a:ext cx="5562600" cy="2606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80E869-36A6-40A2-AD9E-C907DAF49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43" y="3981415"/>
            <a:ext cx="5577840" cy="2552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AE3C5D-DDEC-4F9B-881F-115834615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9" y="3981415"/>
            <a:ext cx="5448300" cy="25908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8621701-FAEE-4304-B2E6-AB16C563F94C}"/>
              </a:ext>
            </a:extLst>
          </p:cNvPr>
          <p:cNvSpPr/>
          <p:nvPr/>
        </p:nvSpPr>
        <p:spPr>
          <a:xfrm>
            <a:off x="206981" y="0"/>
            <a:ext cx="117780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400" b="1" dirty="0">
                <a:ln/>
                <a:solidFill>
                  <a:schemeClr val="accent3"/>
                </a:solidFill>
              </a:rPr>
              <a:t>Цвет текста и его соотношения к фону</a:t>
            </a:r>
            <a:endParaRPr lang="ru-RU" sz="4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959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DEDCE8-D6C5-4E42-A8FB-3170422F7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38" y="1621062"/>
            <a:ext cx="407670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Шатаются ли небоскребы на самом деле — Рамблер/субботний">
            <a:extLst>
              <a:ext uri="{FF2B5EF4-FFF2-40B4-BE49-F238E27FC236}">
                <a16:creationId xmlns:a16="http://schemas.microsoft.com/office/drawing/2014/main" id="{B30A52A0-BB83-411D-8B72-E8978511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038" y="2933432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2D6F1DC-7B14-4B68-B7CB-7BDD782028C3}"/>
              </a:ext>
            </a:extLst>
          </p:cNvPr>
          <p:cNvSpPr/>
          <p:nvPr/>
        </p:nvSpPr>
        <p:spPr>
          <a:xfrm>
            <a:off x="3101430" y="544467"/>
            <a:ext cx="59891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Цветовая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9399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4A3789-7ACF-4538-80DF-CC1812C91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220" y="1250462"/>
            <a:ext cx="4235632" cy="548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F5038E-ED64-4FD1-9BBB-98149F23D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77" y="1250462"/>
            <a:ext cx="4386723" cy="54818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A1DBD71-1667-4D92-8308-A803E7F3F7B0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000" b="1" cap="none" spc="0" dirty="0">
                <a:ln/>
                <a:solidFill>
                  <a:schemeClr val="accent3"/>
                </a:solidFill>
                <a:effectLst/>
              </a:rPr>
              <a:t>Сетка. Расположение элементов </a:t>
            </a:r>
            <a:r>
              <a:rPr lang="ru-RU" sz="4000" b="1" dirty="0">
                <a:ln/>
                <a:solidFill>
                  <a:schemeClr val="accent3"/>
                </a:solidFill>
              </a:rPr>
              <a:t>страницы по сетке. Главная страница</a:t>
            </a:r>
            <a:endParaRPr lang="ru-RU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254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0333CF-DB75-4734-BBC1-7FAAF4B54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695" y="1406768"/>
            <a:ext cx="4047475" cy="530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6979BA-1442-4052-9DED-5E3E44F3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60" y="1323439"/>
            <a:ext cx="4316575" cy="539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76F5E9-D3F8-4F7F-A84E-B469BFBEE6D3}"/>
              </a:ext>
            </a:extLst>
          </p:cNvPr>
          <p:cNvSpPr/>
          <p:nvPr/>
        </p:nvSpPr>
        <p:spPr>
          <a:xfrm>
            <a:off x="177554" y="0"/>
            <a:ext cx="1201444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000" b="1" cap="none" spc="0" dirty="0">
                <a:ln/>
                <a:solidFill>
                  <a:schemeClr val="accent3"/>
                </a:solidFill>
                <a:effectLst/>
              </a:rPr>
              <a:t>Сетка. Расположение элементов </a:t>
            </a:r>
            <a:r>
              <a:rPr lang="ru-RU" sz="4000" b="1" dirty="0">
                <a:ln/>
                <a:solidFill>
                  <a:schemeClr val="accent3"/>
                </a:solidFill>
              </a:rPr>
              <a:t>страницы                              по сетке. «Взять в аренду комнату»</a:t>
            </a:r>
            <a:endParaRPr lang="ru-RU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394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103DFE-4FAA-4A2B-AF2F-D7B45C22E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25" y="1323437"/>
            <a:ext cx="3937030" cy="517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E2819E-DF0B-410F-A268-C9B783178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67" y="1323439"/>
            <a:ext cx="4085151" cy="51777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F6F969-CD7D-4982-AF0A-26DDDE01B83D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000" b="1" cap="none" spc="0" dirty="0">
                <a:ln/>
                <a:solidFill>
                  <a:schemeClr val="accent3"/>
                </a:solidFill>
                <a:effectLst/>
              </a:rPr>
              <a:t>Сетка. Расположение элементов </a:t>
            </a:r>
            <a:r>
              <a:rPr lang="ru-RU" sz="4000" b="1" dirty="0">
                <a:ln/>
                <a:solidFill>
                  <a:schemeClr val="accent3"/>
                </a:solidFill>
              </a:rPr>
              <a:t>страницы по сетке. «Подать в аренду»</a:t>
            </a:r>
            <a:endParaRPr lang="ru-RU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18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203566-7B25-4F4B-B052-B3DD992A7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77" y="1323439"/>
            <a:ext cx="4197470" cy="534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EA7E4D-5761-4855-A4F8-0757CCFC9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27" y="1323439"/>
            <a:ext cx="4389909" cy="53436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2286CC-49D3-4513-BC74-F75ED2981413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000" b="1" cap="none" spc="0" dirty="0">
                <a:ln/>
                <a:solidFill>
                  <a:schemeClr val="accent3"/>
                </a:solidFill>
                <a:effectLst/>
              </a:rPr>
              <a:t>Сетка. Расположение элементов </a:t>
            </a:r>
            <a:r>
              <a:rPr lang="ru-RU" sz="4000" b="1" dirty="0">
                <a:ln/>
                <a:solidFill>
                  <a:schemeClr val="accent3"/>
                </a:solidFill>
              </a:rPr>
              <a:t>страницы по сетке. «Последние объявления»</a:t>
            </a:r>
            <a:endParaRPr lang="ru-RU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773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56F02F-7DBA-4CAB-9171-F939AC0CC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50" y="806385"/>
            <a:ext cx="4884300" cy="2622615"/>
          </a:xfrm>
          <a:prstGeom prst="rect">
            <a:avLst/>
          </a:prstGeom>
          <a:noFill/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D12312-6F17-4161-B37E-033E2C67F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29" y="3598275"/>
            <a:ext cx="4884301" cy="2622615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2988B4-15C1-44BE-8028-7AA04BC26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1" y="3598276"/>
            <a:ext cx="4884300" cy="2622615"/>
          </a:xfrm>
          <a:prstGeom prst="rect">
            <a:avLst/>
          </a:prstGeom>
          <a:noFill/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4FFA9A5-24E7-4B41-8092-277EDCFBEA37}"/>
              </a:ext>
            </a:extLst>
          </p:cNvPr>
          <p:cNvSpPr/>
          <p:nvPr/>
        </p:nvSpPr>
        <p:spPr>
          <a:xfrm>
            <a:off x="3128681" y="-46452"/>
            <a:ext cx="59346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Сайты аналогов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C5C5FB2-01A6-4004-90BE-9A21005FCC37}"/>
              </a:ext>
            </a:extLst>
          </p:cNvPr>
          <p:cNvSpPr/>
          <p:nvPr/>
        </p:nvSpPr>
        <p:spPr>
          <a:xfrm>
            <a:off x="5522766" y="3429000"/>
            <a:ext cx="11464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 err="1">
                <a:ln/>
                <a:solidFill>
                  <a:schemeClr val="accent3"/>
                </a:solidFill>
                <a:effectLst/>
              </a:rPr>
              <a:t>Domovita</a:t>
            </a:r>
            <a:endParaRPr lang="ru-RU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C2444BB-B58F-4D25-8B07-D069B9581A40}"/>
              </a:ext>
            </a:extLst>
          </p:cNvPr>
          <p:cNvSpPr/>
          <p:nvPr/>
        </p:nvSpPr>
        <p:spPr>
          <a:xfrm>
            <a:off x="8783442" y="6305339"/>
            <a:ext cx="136287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600" b="1" dirty="0">
                <a:ln/>
                <a:solidFill>
                  <a:schemeClr val="accent3"/>
                </a:solidFill>
              </a:rPr>
              <a:t>Твой адрес</a:t>
            </a:r>
            <a:endParaRPr lang="ru-RU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740EBB7-B397-43CA-A1AE-30F7A6A1FBDA}"/>
              </a:ext>
            </a:extLst>
          </p:cNvPr>
          <p:cNvSpPr/>
          <p:nvPr/>
        </p:nvSpPr>
        <p:spPr>
          <a:xfrm>
            <a:off x="2045684" y="6300792"/>
            <a:ext cx="15199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 err="1">
                <a:ln/>
                <a:solidFill>
                  <a:schemeClr val="accent3"/>
                </a:solidFill>
              </a:rPr>
              <a:t>OnTheMarket</a:t>
            </a:r>
            <a:endParaRPr lang="ru-RU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453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B8B1E8-D25A-48EB-BE62-EFB418BDB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3" y="1319707"/>
            <a:ext cx="4187946" cy="530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ED327C-13A9-4195-969F-5AA3266A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1" y="1319707"/>
            <a:ext cx="4365454" cy="53030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3D1E4C1-A349-45EF-8B70-5B07F715A4D9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000" b="1" cap="none" spc="0" dirty="0">
                <a:ln/>
                <a:solidFill>
                  <a:schemeClr val="accent3"/>
                </a:solidFill>
                <a:effectLst/>
              </a:rPr>
              <a:t>Сетка. Расположение элементов </a:t>
            </a:r>
            <a:r>
              <a:rPr lang="ru-RU" sz="4000" b="1" dirty="0">
                <a:ln/>
                <a:solidFill>
                  <a:schemeClr val="accent3"/>
                </a:solidFill>
              </a:rPr>
              <a:t>страницы по сетке. «Контакты»</a:t>
            </a:r>
            <a:endParaRPr lang="ru-RU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664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C2E542-F33A-4105-9C0C-1D3BB426E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905" y="1323438"/>
            <a:ext cx="4088846" cy="531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8C3547-6406-420E-A556-22F82FD97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17" y="1323438"/>
            <a:ext cx="4297660" cy="53689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496DCA2-49E5-4A61-AE2B-19A5C16406FA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000" b="1" cap="none" spc="0" dirty="0">
                <a:ln/>
                <a:solidFill>
                  <a:schemeClr val="accent3"/>
                </a:solidFill>
                <a:effectLst/>
              </a:rPr>
              <a:t>Сетка. Расположение элементов </a:t>
            </a:r>
            <a:r>
              <a:rPr lang="ru-RU" sz="4000" b="1" dirty="0">
                <a:ln/>
                <a:solidFill>
                  <a:schemeClr val="accent3"/>
                </a:solidFill>
              </a:rPr>
              <a:t>страницы по сетке. «О сайте»</a:t>
            </a:r>
            <a:endParaRPr lang="ru-RU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755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254A9B-16A6-4B4E-A758-0F23286CD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082" y="1836235"/>
            <a:ext cx="5311140" cy="345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B39B4E-EE19-42CE-82BC-98FFEDC30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3" y="1836235"/>
            <a:ext cx="5160207" cy="34518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66EFA7-9934-44BE-9C1B-7D8A70EDDEAC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000" b="1" cap="none" spc="0" dirty="0">
                <a:ln/>
                <a:solidFill>
                  <a:schemeClr val="accent3"/>
                </a:solidFill>
                <a:effectLst/>
              </a:rPr>
              <a:t>Дизайн формы регистрации/авторизации</a:t>
            </a:r>
          </a:p>
        </p:txBody>
      </p:sp>
    </p:spTree>
    <p:extLst>
      <p:ext uri="{BB962C8B-B14F-4D97-AF65-F5344CB8AC3E}">
        <p14:creationId xmlns:p14="http://schemas.microsoft.com/office/powerpoint/2010/main" val="107054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576BEA-4D4D-4E4E-B20D-631506F1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36" y="2058419"/>
            <a:ext cx="2167779" cy="357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D00265-278B-49AF-8900-4A321EA90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5" y="2067917"/>
            <a:ext cx="2095500" cy="356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827469-3BBD-411D-82D3-BA5BF722B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792" y="2058419"/>
            <a:ext cx="2287430" cy="357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D661D0-C471-4CEC-9E2C-6AE9F647B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44" y="1702918"/>
            <a:ext cx="2707773" cy="20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887D23-7C0C-4A3C-9E42-EFB1EE3A8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544" y="4077463"/>
            <a:ext cx="2707773" cy="19275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008E39-106C-473E-86D4-8FBBEA422A4A}"/>
              </a:ext>
            </a:extLst>
          </p:cNvPr>
          <p:cNvSpPr/>
          <p:nvPr/>
        </p:nvSpPr>
        <p:spPr>
          <a:xfrm>
            <a:off x="2882616" y="475135"/>
            <a:ext cx="6426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Адаптация сайта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1652CB-45CB-4E08-9558-626F7486CAC9}"/>
              </a:ext>
            </a:extLst>
          </p:cNvPr>
          <p:cNvSpPr/>
          <p:nvPr/>
        </p:nvSpPr>
        <p:spPr>
          <a:xfrm>
            <a:off x="1833290" y="6124754"/>
            <a:ext cx="20986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600" b="1" dirty="0">
                <a:ln/>
                <a:solidFill>
                  <a:schemeClr val="accent3"/>
                </a:solidFill>
              </a:rPr>
              <a:t>Главная страница</a:t>
            </a:r>
            <a:endParaRPr lang="ru-RU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C8D115-507B-4FED-9801-A47A34EE8EA3}"/>
              </a:ext>
            </a:extLst>
          </p:cNvPr>
          <p:cNvSpPr/>
          <p:nvPr/>
        </p:nvSpPr>
        <p:spPr>
          <a:xfrm>
            <a:off x="5492871" y="6115038"/>
            <a:ext cx="62760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600" b="1" cap="none" spc="0" dirty="0">
                <a:ln/>
                <a:solidFill>
                  <a:schemeClr val="accent3"/>
                </a:solidFill>
                <a:effectLst/>
              </a:rPr>
              <a:t>Всплывающие формы регистрации</a:t>
            </a:r>
            <a:r>
              <a:rPr lang="ru-RU" sz="1600" b="1" dirty="0">
                <a:ln/>
                <a:solidFill>
                  <a:schemeClr val="accent3"/>
                </a:solidFill>
              </a:rPr>
              <a:t>/авторизации и меню</a:t>
            </a:r>
            <a:endParaRPr lang="ru-RU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8764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306FE1-F50E-4CFC-877D-1824ABD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3" y="2071419"/>
            <a:ext cx="2325157" cy="3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C1DFDB-D28F-428D-A50C-2AF7F46F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496" y="2068016"/>
            <a:ext cx="2230349" cy="3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C2EC98-9428-4ACC-BD65-C0C9C9273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8016"/>
            <a:ext cx="2581205" cy="3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1E4C09-44A4-4F1B-BD0F-BD052851A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157" y="1989153"/>
            <a:ext cx="2325156" cy="33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9CF794-95DA-47E5-866A-36D1DC340AE6}"/>
              </a:ext>
            </a:extLst>
          </p:cNvPr>
          <p:cNvSpPr/>
          <p:nvPr/>
        </p:nvSpPr>
        <p:spPr>
          <a:xfrm>
            <a:off x="2882616" y="475135"/>
            <a:ext cx="6426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Адаптация сайта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AE6665-F0BD-4037-A7EF-A28390BA661A}"/>
              </a:ext>
            </a:extLst>
          </p:cNvPr>
          <p:cNvSpPr/>
          <p:nvPr/>
        </p:nvSpPr>
        <p:spPr>
          <a:xfrm>
            <a:off x="2164053" y="5885616"/>
            <a:ext cx="18277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600" b="1" cap="none" spc="0" dirty="0">
                <a:ln/>
                <a:solidFill>
                  <a:schemeClr val="accent3"/>
                </a:solidFill>
                <a:effectLst/>
              </a:rPr>
              <a:t>Аренда комнат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3E0E35-89F3-4D82-A269-9BB7ECEDCAFE}"/>
              </a:ext>
            </a:extLst>
          </p:cNvPr>
          <p:cNvSpPr/>
          <p:nvPr/>
        </p:nvSpPr>
        <p:spPr>
          <a:xfrm>
            <a:off x="8006239" y="5885616"/>
            <a:ext cx="194476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600" b="1" cap="none" spc="0" dirty="0">
                <a:ln/>
                <a:solidFill>
                  <a:schemeClr val="accent3"/>
                </a:solidFill>
                <a:effectLst/>
              </a:rPr>
              <a:t>Подать </a:t>
            </a:r>
            <a:r>
              <a:rPr lang="ru-RU" sz="1600" b="1" dirty="0">
                <a:ln/>
                <a:solidFill>
                  <a:schemeClr val="accent3"/>
                </a:solidFill>
              </a:rPr>
              <a:t>в аренду</a:t>
            </a:r>
            <a:endParaRPr lang="ru-RU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0695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C12A057-0F2A-44D1-867E-22B8AF65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40" y="2303904"/>
            <a:ext cx="2238858" cy="31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BCED5B-B154-4A6D-B093-9C82C5A4B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66" y="2303904"/>
            <a:ext cx="2083867" cy="31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01F9A-6B5A-4A10-855E-F8A8AB354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60" y="2303904"/>
            <a:ext cx="2291033" cy="31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BA6E25-BEE3-4D2D-BC3B-DC3722FF6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14" y="2303904"/>
            <a:ext cx="2164229" cy="31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5E5CF3F-FC5C-4764-9443-FA1DB05E0564}"/>
              </a:ext>
            </a:extLst>
          </p:cNvPr>
          <p:cNvSpPr/>
          <p:nvPr/>
        </p:nvSpPr>
        <p:spPr>
          <a:xfrm>
            <a:off x="2882616" y="475135"/>
            <a:ext cx="6426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Адаптация сайта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98F846E-7050-4131-917A-8E38D812D6AA}"/>
              </a:ext>
            </a:extLst>
          </p:cNvPr>
          <p:cNvSpPr/>
          <p:nvPr/>
        </p:nvSpPr>
        <p:spPr>
          <a:xfrm>
            <a:off x="1654244" y="5876179"/>
            <a:ext cx="25987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600" b="1" cap="none" spc="0" dirty="0">
                <a:ln/>
                <a:solidFill>
                  <a:schemeClr val="accent3"/>
                </a:solidFill>
                <a:effectLst/>
              </a:rPr>
              <a:t>Последние объявления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26B653-C7EB-4E91-BFF9-BD950462E7A6}"/>
              </a:ext>
            </a:extLst>
          </p:cNvPr>
          <p:cNvSpPr/>
          <p:nvPr/>
        </p:nvSpPr>
        <p:spPr>
          <a:xfrm>
            <a:off x="8392617" y="5876179"/>
            <a:ext cx="119135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600" b="1" cap="none" spc="0" dirty="0">
                <a:ln/>
                <a:solidFill>
                  <a:schemeClr val="accent3"/>
                </a:solidFill>
                <a:effectLst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56217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41D7AD-6D74-44C4-9EAC-4AAC2734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0" y="2141803"/>
            <a:ext cx="6320380" cy="336270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A269AF-715F-42E4-8546-C369A279ED96}"/>
              </a:ext>
            </a:extLst>
          </p:cNvPr>
          <p:cNvSpPr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Результаты выполнения заданий респондентами</a:t>
            </a:r>
          </a:p>
        </p:txBody>
      </p:sp>
    </p:spTree>
    <p:extLst>
      <p:ext uri="{BB962C8B-B14F-4D97-AF65-F5344CB8AC3E}">
        <p14:creationId xmlns:p14="http://schemas.microsoft.com/office/powerpoint/2010/main" val="104178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60D84-0C92-4011-BA72-25D2E3913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54326"/>
            <a:ext cx="5356860" cy="47777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BA2B3-61CE-4245-AB3D-946CF0F81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3" y="3112141"/>
            <a:ext cx="5120640" cy="153924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3BB79C-8E73-4E5D-A43E-97966523718D}"/>
              </a:ext>
            </a:extLst>
          </p:cNvPr>
          <p:cNvSpPr/>
          <p:nvPr/>
        </p:nvSpPr>
        <p:spPr>
          <a:xfrm>
            <a:off x="133747" y="0"/>
            <a:ext cx="1192450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dirty="0">
                <a:ln/>
                <a:solidFill>
                  <a:schemeClr val="accent3"/>
                </a:solidFill>
              </a:rPr>
              <a:t>Результаты анкетирования респондентов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745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C71AEC-1091-45A5-A835-A6685C7F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63" y="2087953"/>
            <a:ext cx="7540471" cy="358968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A37BF42-EB74-4117-85CD-1601132467F3}"/>
              </a:ext>
            </a:extLst>
          </p:cNvPr>
          <p:cNvSpPr/>
          <p:nvPr/>
        </p:nvSpPr>
        <p:spPr>
          <a:xfrm>
            <a:off x="2358438" y="517098"/>
            <a:ext cx="7475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Итоги респондентов</a:t>
            </a:r>
          </a:p>
        </p:txBody>
      </p:sp>
    </p:spTree>
    <p:extLst>
      <p:ext uri="{BB962C8B-B14F-4D97-AF65-F5344CB8AC3E}">
        <p14:creationId xmlns:p14="http://schemas.microsoft.com/office/powerpoint/2010/main" val="363369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27013D5-CE97-4C55-8037-B2AAA84FEB1E}"/>
              </a:ext>
            </a:extLst>
          </p:cNvPr>
          <p:cNvSpPr/>
          <p:nvPr/>
        </p:nvSpPr>
        <p:spPr>
          <a:xfrm>
            <a:off x="2105167" y="2967335"/>
            <a:ext cx="7981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63469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12E8F2-9033-42D8-9A6F-3796515310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62" y="1671208"/>
            <a:ext cx="3142492" cy="4130805"/>
          </a:xfrm>
          <a:prstGeom prst="rect">
            <a:avLst/>
          </a:prstGeom>
          <a:noFill/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70C2DC-BDFE-4625-A167-CFC69FE12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22" y="1664988"/>
            <a:ext cx="2531745" cy="4137025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A7D099-FB56-4EB6-A90A-A47472089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368" y="2224522"/>
            <a:ext cx="4619349" cy="3030397"/>
          </a:xfrm>
          <a:prstGeom prst="rect">
            <a:avLst/>
          </a:prstGeom>
          <a:noFill/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6AB01D5-95A9-4207-8D60-3AAD9C78499E}"/>
              </a:ext>
            </a:extLst>
          </p:cNvPr>
          <p:cNvSpPr/>
          <p:nvPr/>
        </p:nvSpPr>
        <p:spPr>
          <a:xfrm>
            <a:off x="786029" y="6021256"/>
            <a:ext cx="2795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2800" b="1" cap="none" spc="0" dirty="0">
                <a:ln/>
                <a:solidFill>
                  <a:schemeClr val="accent3"/>
                </a:solidFill>
                <a:effectLst/>
              </a:rPr>
              <a:t>Персонаж №1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9CA7B6B-2BBE-43DD-9889-77F998C8E41E}"/>
              </a:ext>
            </a:extLst>
          </p:cNvPr>
          <p:cNvSpPr/>
          <p:nvPr/>
        </p:nvSpPr>
        <p:spPr>
          <a:xfrm>
            <a:off x="4183115" y="6021256"/>
            <a:ext cx="2795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2800" b="1" cap="none" spc="0" dirty="0">
                <a:ln/>
                <a:solidFill>
                  <a:schemeClr val="accent3"/>
                </a:solidFill>
                <a:effectLst/>
              </a:rPr>
              <a:t>Персонаж №2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1D1435-23AD-4907-B15C-B5EA29954C1B}"/>
              </a:ext>
            </a:extLst>
          </p:cNvPr>
          <p:cNvSpPr/>
          <p:nvPr/>
        </p:nvSpPr>
        <p:spPr>
          <a:xfrm>
            <a:off x="8224063" y="6021256"/>
            <a:ext cx="2795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2800" b="1" cap="none" spc="0" dirty="0">
                <a:ln/>
                <a:solidFill>
                  <a:schemeClr val="accent3"/>
                </a:solidFill>
                <a:effectLst/>
              </a:rPr>
              <a:t>Персонаж №3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20BADD7-B764-42C6-8FC4-1652C82CE1A8}"/>
              </a:ext>
            </a:extLst>
          </p:cNvPr>
          <p:cNvSpPr/>
          <p:nvPr/>
        </p:nvSpPr>
        <p:spPr>
          <a:xfrm>
            <a:off x="3568222" y="478045"/>
            <a:ext cx="4289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Персонажи</a:t>
            </a:r>
          </a:p>
        </p:txBody>
      </p:sp>
    </p:spTree>
    <p:extLst>
      <p:ext uri="{BB962C8B-B14F-4D97-AF65-F5344CB8AC3E}">
        <p14:creationId xmlns:p14="http://schemas.microsoft.com/office/powerpoint/2010/main" val="418058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414AB8-B16E-44FA-94CC-2FCDF9FEFA79}"/>
              </a:ext>
            </a:extLst>
          </p:cNvPr>
          <p:cNvSpPr/>
          <p:nvPr/>
        </p:nvSpPr>
        <p:spPr>
          <a:xfrm>
            <a:off x="1775746" y="577049"/>
            <a:ext cx="86405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400" b="1" cap="none" spc="0" dirty="0">
                <a:ln/>
                <a:solidFill>
                  <a:schemeClr val="accent3"/>
                </a:solidFill>
                <a:effectLst/>
              </a:rPr>
              <a:t>Информационная структура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E57B40-A6D1-4665-84E1-71EDE7E79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96" y="1617399"/>
            <a:ext cx="7817806" cy="36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4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5F67C4-B67D-4F01-827C-D27070A8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5" y="1772341"/>
            <a:ext cx="4079549" cy="453843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56E1336-3994-4203-8E71-55260C80295C}"/>
              </a:ext>
            </a:extLst>
          </p:cNvPr>
          <p:cNvSpPr/>
          <p:nvPr/>
        </p:nvSpPr>
        <p:spPr>
          <a:xfrm>
            <a:off x="1518464" y="543734"/>
            <a:ext cx="915507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/>
                <a:solidFill>
                  <a:schemeClr val="accent3"/>
                </a:solidFill>
                <a:effectLst/>
              </a:rPr>
              <a:t>Прототип главной страницы</a:t>
            </a:r>
          </a:p>
        </p:txBody>
      </p:sp>
    </p:spTree>
    <p:extLst>
      <p:ext uri="{BB962C8B-B14F-4D97-AF65-F5344CB8AC3E}">
        <p14:creationId xmlns:p14="http://schemas.microsoft.com/office/powerpoint/2010/main" val="320082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202938-CB80-47D9-9D33-DD9AF037F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88" y="1814774"/>
            <a:ext cx="6096624" cy="499368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313B73E-E7EF-4085-8703-F43402373A27}"/>
              </a:ext>
            </a:extLst>
          </p:cNvPr>
          <p:cNvSpPr/>
          <p:nvPr/>
        </p:nvSpPr>
        <p:spPr>
          <a:xfrm>
            <a:off x="427421" y="193240"/>
            <a:ext cx="1133715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/>
                <a:solidFill>
                  <a:schemeClr val="accent3"/>
                </a:solidFill>
                <a:effectLst/>
              </a:rPr>
              <a:t>Прототип страницы «Взять в аренду»    </a:t>
            </a:r>
            <a:r>
              <a:rPr lang="ru-RU" sz="4800" b="1" dirty="0">
                <a:ln/>
                <a:solidFill>
                  <a:schemeClr val="accent3"/>
                </a:solidFill>
              </a:rPr>
              <a:t>«</a:t>
            </a:r>
            <a:r>
              <a:rPr lang="ru-RU" sz="4800" b="1" cap="none" spc="0" dirty="0">
                <a:ln/>
                <a:solidFill>
                  <a:schemeClr val="accent3"/>
                </a:solidFill>
                <a:effectLst/>
              </a:rPr>
              <a:t>Комнату (Квартиру)»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FCE34859-3FE6-48F7-9F81-E0339F52EFD8}"/>
              </a:ext>
            </a:extLst>
          </p:cNvPr>
          <p:cNvSpPr/>
          <p:nvPr/>
        </p:nvSpPr>
        <p:spPr>
          <a:xfrm>
            <a:off x="3773008" y="1269506"/>
            <a:ext cx="381741" cy="30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9205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043CF9-E898-4E9D-B806-003B74EBB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33" y="2388009"/>
            <a:ext cx="4208534" cy="418510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B141A4A-11A0-4944-9AFB-1849CB22A943}"/>
              </a:ext>
            </a:extLst>
          </p:cNvPr>
          <p:cNvSpPr/>
          <p:nvPr/>
        </p:nvSpPr>
        <p:spPr>
          <a:xfrm>
            <a:off x="1305017" y="284890"/>
            <a:ext cx="991635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/>
                <a:solidFill>
                  <a:schemeClr val="accent3"/>
                </a:solidFill>
                <a:effectLst/>
              </a:rPr>
              <a:t>Прототип страницы «Подать в аренду»</a:t>
            </a:r>
          </a:p>
        </p:txBody>
      </p:sp>
    </p:spTree>
    <p:extLst>
      <p:ext uri="{BB962C8B-B14F-4D97-AF65-F5344CB8AC3E}">
        <p14:creationId xmlns:p14="http://schemas.microsoft.com/office/powerpoint/2010/main" val="277576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23A2E9-6750-4F53-9289-1E459DC9C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95" y="2243571"/>
            <a:ext cx="4144210" cy="427067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BFF7976-F5CA-408D-9DD6-C2BBF30ABEB6}"/>
              </a:ext>
            </a:extLst>
          </p:cNvPr>
          <p:cNvSpPr/>
          <p:nvPr/>
        </p:nvSpPr>
        <p:spPr>
          <a:xfrm>
            <a:off x="1305017" y="169480"/>
            <a:ext cx="991635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Прототип страницы «Последние объявления»</a:t>
            </a:r>
          </a:p>
        </p:txBody>
      </p:sp>
    </p:spTree>
    <p:extLst>
      <p:ext uri="{BB962C8B-B14F-4D97-AF65-F5344CB8AC3E}">
        <p14:creationId xmlns:p14="http://schemas.microsoft.com/office/powerpoint/2010/main" val="168302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1B309C-6AF6-49CC-AA85-A7976AEE1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39" y="1976604"/>
            <a:ext cx="6926321" cy="453828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271052-DD7B-48E3-8FEF-C9CA3EF1785E}"/>
              </a:ext>
            </a:extLst>
          </p:cNvPr>
          <p:cNvSpPr/>
          <p:nvPr/>
        </p:nvSpPr>
        <p:spPr>
          <a:xfrm>
            <a:off x="1305017" y="169480"/>
            <a:ext cx="991635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Прототип страницы «Контакты»</a:t>
            </a:r>
          </a:p>
        </p:txBody>
      </p:sp>
    </p:spTree>
    <p:extLst>
      <p:ext uri="{BB962C8B-B14F-4D97-AF65-F5344CB8AC3E}">
        <p14:creationId xmlns:p14="http://schemas.microsoft.com/office/powerpoint/2010/main" val="194264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1343</TotalTime>
  <Words>218</Words>
  <Application>Microsoft Office PowerPoint</Application>
  <PresentationFormat>Широкоэкранный</PresentationFormat>
  <Paragraphs>46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Легкий дым</vt:lpstr>
      <vt:lpstr>Разработка пользовательских интерфейсов информационного сайта аренды жилья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пользовательских интерфейсов информационного сайта аренды жилья</dc:title>
  <dc:creator>Death Lightning</dc:creator>
  <cp:lastModifiedBy>Death Lightning</cp:lastModifiedBy>
  <cp:revision>1</cp:revision>
  <dcterms:created xsi:type="dcterms:W3CDTF">2021-12-13T13:36:24Z</dcterms:created>
  <dcterms:modified xsi:type="dcterms:W3CDTF">2021-12-14T11:59:42Z</dcterms:modified>
</cp:coreProperties>
</file>